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85" r:id="rId2"/>
    <p:sldId id="486" r:id="rId3"/>
    <p:sldId id="487" r:id="rId4"/>
    <p:sldId id="488" r:id="rId5"/>
    <p:sldId id="489" r:id="rId6"/>
    <p:sldId id="490" r:id="rId7"/>
    <p:sldId id="491" r:id="rId8"/>
    <p:sldId id="492" r:id="rId9"/>
    <p:sldId id="493" r:id="rId10"/>
    <p:sldId id="494" r:id="rId11"/>
    <p:sldId id="495" r:id="rId12"/>
    <p:sldId id="49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82" autoAdjust="0"/>
    <p:restoredTop sz="94660"/>
  </p:normalViewPr>
  <p:slideViewPr>
    <p:cSldViewPr snapToGrid="0">
      <p:cViewPr varScale="1">
        <p:scale>
          <a:sx n="77" d="100"/>
          <a:sy n="77" d="100"/>
        </p:scale>
        <p:origin x="9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viewProps" Target="view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860944-F0AB-4F14-B01E-C5D3E8827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7448EC-863D-417A-8366-60A5C3AABB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ADD164-6C2B-42CC-A5EA-C8921EDBB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98ADA-6E6C-4CD1-A630-21E3081BB063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23C7D4-319E-4A1F-B534-4BCBBA274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52BE0D-6DB6-48B5-ABBA-EC4BC2837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7B-66B6-485F-86B8-1074D83C74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321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8816BB-BE45-4D81-966A-D736157DB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2467EC-50DB-49BF-B26E-2CCB3E575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26FE31-8F02-47CC-9B60-FA20B7D86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98ADA-6E6C-4CD1-A630-21E3081BB063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03BA91-B6C5-427F-928A-A08141920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C324D4-35EC-4C28-B8A3-C22FE77A6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7B-66B6-485F-86B8-1074D83C74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177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365E4E5-B97D-461C-AA25-7EE315BACE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AA0021E-43C0-4859-B925-FD5CC7FDC5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359FF6-3817-41A5-9E34-F0BE436F5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98ADA-6E6C-4CD1-A630-21E3081BB063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2746E2-ABAD-4EB1-84E8-019714FCD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CACB14-E965-4337-832F-8039E8881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7B-66B6-485F-86B8-1074D83C74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717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E37306-0DBD-4209-BDA2-71B83C185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CE4CE0-C183-4405-A32D-8DE9C2FAC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E611CC-05BB-4C95-BC2F-482DD21AB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98ADA-6E6C-4CD1-A630-21E3081BB063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A41650-BD74-4C74-A59A-C0CCC651F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F07657-E07C-4BEF-9559-CD2906B58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7B-66B6-485F-86B8-1074D83C74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667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072AF1-E791-47E8-91BC-B20D96429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8592B1-20FE-415B-A2ED-8274D6678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25EE58-1ABE-4204-A638-8E58818A9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98ADA-6E6C-4CD1-A630-21E3081BB063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384D9D-9A5A-4912-A954-F24334094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A61637-7574-4DC7-A834-1133782A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7B-66B6-485F-86B8-1074D83C74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971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5E66EC-B3E3-406D-BE0D-144904973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9BE0D7-F1F8-4F7C-AB60-9348E3EB33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9F6B22-0DF7-49FC-9231-41E9886B9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2DC8D4-AB3A-40C3-BED9-462A54877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98ADA-6E6C-4CD1-A630-21E3081BB063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D7FAAE-653F-4367-845C-4F883E92C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68E8E5-1AC3-4F31-B8FE-29F79B20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7B-66B6-485F-86B8-1074D83C74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599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F8335-E6D8-4997-9222-46498AD40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63113-DCBD-446D-9EFC-E67827106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62891D2-DF2B-44C6-BC5F-20AB9D773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B097F03-FADF-4C7A-BA3B-ABCB8494CD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91EDD13-F979-4021-94AF-B5AFB0252D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C2E3AB4-10DF-4D0F-8EC9-C6B9D1DF3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98ADA-6E6C-4CD1-A630-21E3081BB063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032F2AC-4CF5-45CD-A665-DA5EC8575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725AD1-9B32-401D-8B75-30E79218C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7B-66B6-485F-86B8-1074D83C74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608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1352C0-BB4E-475C-A0F3-FAE5B4717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EEB7A9-DE34-4CCB-90F1-6D4C0A536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98ADA-6E6C-4CD1-A630-21E3081BB063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4A6C5A-8D61-4DBE-9332-342BE2B21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B580C13-D7EE-480E-A22E-38DB69AC8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7B-66B6-485F-86B8-1074D83C74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633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325A737-E563-4710-876C-1E43BDF6B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98ADA-6E6C-4CD1-A630-21E3081BB063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C4AD06-A9E8-420E-99EC-B8EE7F23E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9F57F4-2C1E-4465-BF62-A6E8941C8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7B-66B6-485F-86B8-1074D83C74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160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0CD8BA-89BC-433C-AA53-0C6A71758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23EC37-92FD-485F-8ADB-679E223DE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62E66E-A20D-40A3-A78D-2D5B73470B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4AEE44-0247-4F78-BB41-81D7B7706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98ADA-6E6C-4CD1-A630-21E3081BB063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564588-3CB1-4536-B534-0891D4AD6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B3F7FC-070F-43D7-8E54-C6620526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7B-66B6-485F-86B8-1074D83C74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014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28B523-5658-4EA7-BB35-1CEE838E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2963CFB-8F6B-43A4-9638-98A428A534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A608A91-DBA6-4B19-A066-3C6EC2051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C58BF5-9072-4283-8647-C7434A1F0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98ADA-6E6C-4CD1-A630-21E3081BB063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C778B8-5A47-4904-8F30-5721BB49E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6757F3-5789-42AA-BEC8-50C1F2E00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7B-66B6-485F-86B8-1074D83C74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231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D48193-B991-4A3C-8504-C4523348F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B161D9-2403-4931-BECA-862377723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8F97B6-7FE1-423F-9583-B75B0B5BB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98ADA-6E6C-4CD1-A630-21E3081BB063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71AA2E-25D6-435E-A697-8AF4DBFE5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84E48B-A62B-4E7B-8893-DA9A1FDE8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0C37B-66B6-485F-86B8-1074D83C74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6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32E813-D181-4EC9-93B4-58A364D63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72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52FB92-6E7F-4F72-B9F0-6A9F045F5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91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95423D-6EB4-4BCA-9633-269CFE6B1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12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ECE7F1-0D70-47EA-AF0B-E96EE9DFE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67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D8CF76-E803-4CF9-B30F-0F54C71FB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98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B5CADC-8F1F-4C02-8DD9-415005238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23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459571-E293-4422-9525-63E872DF1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39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12F65A-14B8-4B24-A992-B96FCF1D2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44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40795C-BF56-4B9A-8346-D7FC1F4AC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65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0935A9-89AC-44B2-9BC9-011E1ACB4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15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9DF0FA-D09F-4928-8390-E1AE3D1A8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21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C3E352-FCBE-4628-874B-FE6A9E7D6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66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Широкоэкранный</PresentationFormat>
  <Paragraphs>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 Кручинин</dc:creator>
  <cp:lastModifiedBy>Неизвестный пользователь</cp:lastModifiedBy>
  <cp:revision>6</cp:revision>
  <dcterms:created xsi:type="dcterms:W3CDTF">2020-10-15T13:02:47Z</dcterms:created>
  <dcterms:modified xsi:type="dcterms:W3CDTF">2020-12-16T07:37:12Z</dcterms:modified>
</cp:coreProperties>
</file>